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60" r:id="rId6"/>
    <p:sldId id="261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8" r:id="rId17"/>
    <p:sldId id="276" r:id="rId18"/>
    <p:sldId id="271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6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772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646F-A9B3-4F18-BAC4-562FF06736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D07C6-3517-4CE9-9A20-FDA4A0124C37}">
      <dgm:prSet phldrT="[Текст]"/>
      <dgm:spPr/>
      <dgm:t>
        <a:bodyPr/>
        <a:lstStyle/>
        <a:p>
          <a:r>
            <a:rPr lang="ru-RU" dirty="0" smtClean="0"/>
            <a:t>   Белки.</a:t>
          </a:r>
        </a:p>
        <a:p>
          <a:r>
            <a:rPr lang="ru-RU" dirty="0" smtClean="0"/>
            <a:t>   Жиры.</a:t>
          </a:r>
        </a:p>
        <a:p>
          <a:r>
            <a:rPr lang="ru-RU" dirty="0" smtClean="0"/>
            <a:t>   Углеводы.</a:t>
          </a:r>
          <a:endParaRPr lang="ru-RU" dirty="0"/>
        </a:p>
      </dgm:t>
    </dgm:pt>
    <dgm:pt modelId="{CBB10447-6350-4317-8668-2E5EEF128A96}" type="parTrans" cxnId="{B8614374-2F87-457E-B8FE-CEBC2C16A19C}">
      <dgm:prSet/>
      <dgm:spPr/>
      <dgm:t>
        <a:bodyPr/>
        <a:lstStyle/>
        <a:p>
          <a:endParaRPr lang="ru-RU"/>
        </a:p>
      </dgm:t>
    </dgm:pt>
    <dgm:pt modelId="{68155CCE-4FF9-44A1-A739-FD3DED1A20A2}" type="sibTrans" cxnId="{B8614374-2F87-457E-B8FE-CEBC2C16A19C}">
      <dgm:prSet/>
      <dgm:spPr/>
      <dgm:t>
        <a:bodyPr/>
        <a:lstStyle/>
        <a:p>
          <a:endParaRPr lang="ru-RU"/>
        </a:p>
      </dgm:t>
    </dgm:pt>
    <dgm:pt modelId="{73A5FBAD-D49A-4E15-90DD-8B9A8D68AAAC}">
      <dgm:prSet phldrT="[Текст]"/>
      <dgm:spPr/>
      <dgm:t>
        <a:bodyPr/>
        <a:lstStyle/>
        <a:p>
          <a:r>
            <a:rPr lang="ru-RU" dirty="0" smtClean="0"/>
            <a:t>Витамины.</a:t>
          </a:r>
          <a:endParaRPr lang="ru-RU" dirty="0"/>
        </a:p>
      </dgm:t>
    </dgm:pt>
    <dgm:pt modelId="{C67A4F8E-8A23-4543-AE02-7C115374E89D}" type="parTrans" cxnId="{C35256D3-51DB-45F1-B544-AABD8FB89176}">
      <dgm:prSet/>
      <dgm:spPr/>
      <dgm:t>
        <a:bodyPr/>
        <a:lstStyle/>
        <a:p>
          <a:endParaRPr lang="ru-RU"/>
        </a:p>
      </dgm:t>
    </dgm:pt>
    <dgm:pt modelId="{3708EF12-DDBB-43E9-B5F7-DA22A7D584B2}" type="sibTrans" cxnId="{C35256D3-51DB-45F1-B544-AABD8FB89176}">
      <dgm:prSet/>
      <dgm:spPr/>
      <dgm:t>
        <a:bodyPr/>
        <a:lstStyle/>
        <a:p>
          <a:endParaRPr lang="ru-RU"/>
        </a:p>
      </dgm:t>
    </dgm:pt>
    <dgm:pt modelId="{51467E84-CE00-44C6-9E05-E838ECD5605F}">
      <dgm:prSet phldrT="[Текст]"/>
      <dgm:spPr/>
      <dgm:t>
        <a:bodyPr/>
        <a:lstStyle/>
        <a:p>
          <a:r>
            <a:rPr lang="ru-RU" dirty="0" smtClean="0"/>
            <a:t>Минеральные вещества.</a:t>
          </a:r>
          <a:endParaRPr lang="ru-RU" dirty="0"/>
        </a:p>
      </dgm:t>
    </dgm:pt>
    <dgm:pt modelId="{5EA2DFDA-01A6-458D-B9CD-163DF8338FAB}" type="parTrans" cxnId="{BC1ECDFB-5F20-4A73-B0B6-106A80600F95}">
      <dgm:prSet/>
      <dgm:spPr/>
      <dgm:t>
        <a:bodyPr/>
        <a:lstStyle/>
        <a:p>
          <a:endParaRPr lang="ru-RU"/>
        </a:p>
      </dgm:t>
    </dgm:pt>
    <dgm:pt modelId="{D4DD7640-F6D4-4675-A4A0-DE295891365B}" type="sibTrans" cxnId="{BC1ECDFB-5F20-4A73-B0B6-106A80600F95}">
      <dgm:prSet/>
      <dgm:spPr/>
      <dgm:t>
        <a:bodyPr/>
        <a:lstStyle/>
        <a:p>
          <a:endParaRPr lang="ru-RU"/>
        </a:p>
      </dgm:t>
    </dgm:pt>
    <dgm:pt modelId="{11A4E6E8-1EA4-4E83-A2EE-FA85621E9166}" type="pres">
      <dgm:prSet presAssocID="{E368646F-A9B3-4F18-BAC4-562FF06736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E5E70-EFE3-467A-B1BC-EE5DD7344AFA}" type="pres">
      <dgm:prSet presAssocID="{143D07C6-3517-4CE9-9A20-FDA4A0124C37}" presName="comp" presStyleCnt="0"/>
      <dgm:spPr/>
    </dgm:pt>
    <dgm:pt modelId="{268AD1C5-C249-452D-8DB2-C91652C9037B}" type="pres">
      <dgm:prSet presAssocID="{143D07C6-3517-4CE9-9A20-FDA4A0124C37}" presName="box" presStyleLbl="node1" presStyleIdx="0" presStyleCnt="3"/>
      <dgm:spPr/>
      <dgm:t>
        <a:bodyPr/>
        <a:lstStyle/>
        <a:p>
          <a:endParaRPr lang="ru-RU"/>
        </a:p>
      </dgm:t>
    </dgm:pt>
    <dgm:pt modelId="{A091FFBE-8E20-4217-ADB2-71462736DF63}" type="pres">
      <dgm:prSet presAssocID="{143D07C6-3517-4CE9-9A20-FDA4A0124C37}" presName="img" presStyleLbl="fgImgPlace1" presStyleIdx="0" presStyleCnt="3" custLinFactNeighborX="-1391" custLinFactNeighborY="-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F073B9-235A-4271-AEBD-91AF2AB086A3}" type="pres">
      <dgm:prSet presAssocID="{143D07C6-3517-4CE9-9A20-FDA4A0124C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C7859-491D-4D8C-9669-EAA5425BB43E}" type="pres">
      <dgm:prSet presAssocID="{68155CCE-4FF9-44A1-A739-FD3DED1A20A2}" presName="spacer" presStyleCnt="0"/>
      <dgm:spPr/>
    </dgm:pt>
    <dgm:pt modelId="{717ADB16-187F-40B0-9474-23F9BDF25B5E}" type="pres">
      <dgm:prSet presAssocID="{73A5FBAD-D49A-4E15-90DD-8B9A8D68AAAC}" presName="comp" presStyleCnt="0"/>
      <dgm:spPr/>
    </dgm:pt>
    <dgm:pt modelId="{5CF3AD02-139C-4FDA-9A76-DBBF4DD58B99}" type="pres">
      <dgm:prSet presAssocID="{73A5FBAD-D49A-4E15-90DD-8B9A8D68AAAC}" presName="box" presStyleLbl="node1" presStyleIdx="1" presStyleCnt="3"/>
      <dgm:spPr/>
      <dgm:t>
        <a:bodyPr/>
        <a:lstStyle/>
        <a:p>
          <a:endParaRPr lang="ru-RU"/>
        </a:p>
      </dgm:t>
    </dgm:pt>
    <dgm:pt modelId="{4938DDE1-E1D3-4B8D-9C5E-1C075770CE49}" type="pres">
      <dgm:prSet presAssocID="{73A5FBAD-D49A-4E15-90DD-8B9A8D68AAA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B303CF-81B8-43E8-A291-DF999DC3EEFE}" type="pres">
      <dgm:prSet presAssocID="{73A5FBAD-D49A-4E15-90DD-8B9A8D68AA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8B905-88D6-454B-A15D-440E9D7B2DD3}" type="pres">
      <dgm:prSet presAssocID="{3708EF12-DDBB-43E9-B5F7-DA22A7D584B2}" presName="spacer" presStyleCnt="0"/>
      <dgm:spPr/>
    </dgm:pt>
    <dgm:pt modelId="{27E219FD-F827-404D-AECF-13D89BA131BA}" type="pres">
      <dgm:prSet presAssocID="{51467E84-CE00-44C6-9E05-E838ECD5605F}" presName="comp" presStyleCnt="0"/>
      <dgm:spPr/>
    </dgm:pt>
    <dgm:pt modelId="{10B8805E-B997-452E-987D-AF3314049C5F}" type="pres">
      <dgm:prSet presAssocID="{51467E84-CE00-44C6-9E05-E838ECD5605F}" presName="box" presStyleLbl="node1" presStyleIdx="2" presStyleCnt="3"/>
      <dgm:spPr/>
      <dgm:t>
        <a:bodyPr/>
        <a:lstStyle/>
        <a:p>
          <a:endParaRPr lang="ru-RU"/>
        </a:p>
      </dgm:t>
    </dgm:pt>
    <dgm:pt modelId="{07527AC0-CCD2-415D-8D0E-BA58FCDC3EE1}" type="pres">
      <dgm:prSet presAssocID="{51467E84-CE00-44C6-9E05-E838ECD5605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3B318A-B5F0-469C-A45B-4310651627B5}" type="pres">
      <dgm:prSet presAssocID="{51467E84-CE00-44C6-9E05-E838ECD5605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ECDFB-5F20-4A73-B0B6-106A80600F95}" srcId="{E368646F-A9B3-4F18-BAC4-562FF067368B}" destId="{51467E84-CE00-44C6-9E05-E838ECD5605F}" srcOrd="2" destOrd="0" parTransId="{5EA2DFDA-01A6-458D-B9CD-163DF8338FAB}" sibTransId="{D4DD7640-F6D4-4675-A4A0-DE295891365B}"/>
    <dgm:cxn modelId="{72433716-BBFA-406D-9799-3D97470B467C}" type="presOf" srcId="{143D07C6-3517-4CE9-9A20-FDA4A0124C37}" destId="{4BF073B9-235A-4271-AEBD-91AF2AB086A3}" srcOrd="1" destOrd="0" presId="urn:microsoft.com/office/officeart/2005/8/layout/vList4"/>
    <dgm:cxn modelId="{3FF60A9B-F3EA-4AE0-A171-A94D35619CCA}" type="presOf" srcId="{51467E84-CE00-44C6-9E05-E838ECD5605F}" destId="{10B8805E-B997-452E-987D-AF3314049C5F}" srcOrd="0" destOrd="0" presId="urn:microsoft.com/office/officeart/2005/8/layout/vList4"/>
    <dgm:cxn modelId="{8C466A13-955A-43B9-91AC-349D0C0DCE19}" type="presOf" srcId="{E368646F-A9B3-4F18-BAC4-562FF067368B}" destId="{11A4E6E8-1EA4-4E83-A2EE-FA85621E9166}" srcOrd="0" destOrd="0" presId="urn:microsoft.com/office/officeart/2005/8/layout/vList4"/>
    <dgm:cxn modelId="{C35256D3-51DB-45F1-B544-AABD8FB89176}" srcId="{E368646F-A9B3-4F18-BAC4-562FF067368B}" destId="{73A5FBAD-D49A-4E15-90DD-8B9A8D68AAAC}" srcOrd="1" destOrd="0" parTransId="{C67A4F8E-8A23-4543-AE02-7C115374E89D}" sibTransId="{3708EF12-DDBB-43E9-B5F7-DA22A7D584B2}"/>
    <dgm:cxn modelId="{7885A9F1-8C9F-43F2-B627-3E92E1613166}" type="presOf" srcId="{143D07C6-3517-4CE9-9A20-FDA4A0124C37}" destId="{268AD1C5-C249-452D-8DB2-C91652C9037B}" srcOrd="0" destOrd="0" presId="urn:microsoft.com/office/officeart/2005/8/layout/vList4"/>
    <dgm:cxn modelId="{A882080A-80ED-42BF-A993-F134854805A8}" type="presOf" srcId="{51467E84-CE00-44C6-9E05-E838ECD5605F}" destId="{043B318A-B5F0-469C-A45B-4310651627B5}" srcOrd="1" destOrd="0" presId="urn:microsoft.com/office/officeart/2005/8/layout/vList4"/>
    <dgm:cxn modelId="{B8614374-2F87-457E-B8FE-CEBC2C16A19C}" srcId="{E368646F-A9B3-4F18-BAC4-562FF067368B}" destId="{143D07C6-3517-4CE9-9A20-FDA4A0124C37}" srcOrd="0" destOrd="0" parTransId="{CBB10447-6350-4317-8668-2E5EEF128A96}" sibTransId="{68155CCE-4FF9-44A1-A739-FD3DED1A20A2}"/>
    <dgm:cxn modelId="{3D0B20E0-2101-4EB4-8342-2D1A4886B57F}" type="presOf" srcId="{73A5FBAD-D49A-4E15-90DD-8B9A8D68AAAC}" destId="{9DB303CF-81B8-43E8-A291-DF999DC3EEFE}" srcOrd="1" destOrd="0" presId="urn:microsoft.com/office/officeart/2005/8/layout/vList4"/>
    <dgm:cxn modelId="{E2634A77-0B38-4289-B7FD-E56D4AA9089F}" type="presOf" srcId="{73A5FBAD-D49A-4E15-90DD-8B9A8D68AAAC}" destId="{5CF3AD02-139C-4FDA-9A76-DBBF4DD58B99}" srcOrd="0" destOrd="0" presId="urn:microsoft.com/office/officeart/2005/8/layout/vList4"/>
    <dgm:cxn modelId="{AF3868E9-383A-424E-BD16-4BC381AC7897}" type="presParOf" srcId="{11A4E6E8-1EA4-4E83-A2EE-FA85621E9166}" destId="{F0AE5E70-EFE3-467A-B1BC-EE5DD7344AFA}" srcOrd="0" destOrd="0" presId="urn:microsoft.com/office/officeart/2005/8/layout/vList4"/>
    <dgm:cxn modelId="{E87BE807-5832-4769-BEC9-1A64003B8E9E}" type="presParOf" srcId="{F0AE5E70-EFE3-467A-B1BC-EE5DD7344AFA}" destId="{268AD1C5-C249-452D-8DB2-C91652C9037B}" srcOrd="0" destOrd="0" presId="urn:microsoft.com/office/officeart/2005/8/layout/vList4"/>
    <dgm:cxn modelId="{AB0A8B88-DFDF-47DC-84E7-667DAB4EF8A6}" type="presParOf" srcId="{F0AE5E70-EFE3-467A-B1BC-EE5DD7344AFA}" destId="{A091FFBE-8E20-4217-ADB2-71462736DF63}" srcOrd="1" destOrd="0" presId="urn:microsoft.com/office/officeart/2005/8/layout/vList4"/>
    <dgm:cxn modelId="{B499D93C-FC00-4C2A-B2D4-CA091EDAFAE1}" type="presParOf" srcId="{F0AE5E70-EFE3-467A-B1BC-EE5DD7344AFA}" destId="{4BF073B9-235A-4271-AEBD-91AF2AB086A3}" srcOrd="2" destOrd="0" presId="urn:microsoft.com/office/officeart/2005/8/layout/vList4"/>
    <dgm:cxn modelId="{0E873843-A062-4AF3-9EF5-306B8B6CE3C0}" type="presParOf" srcId="{11A4E6E8-1EA4-4E83-A2EE-FA85621E9166}" destId="{FFAC7859-491D-4D8C-9669-EAA5425BB43E}" srcOrd="1" destOrd="0" presId="urn:microsoft.com/office/officeart/2005/8/layout/vList4"/>
    <dgm:cxn modelId="{32CDF837-12E4-4893-8F16-A7AA8543FB12}" type="presParOf" srcId="{11A4E6E8-1EA4-4E83-A2EE-FA85621E9166}" destId="{717ADB16-187F-40B0-9474-23F9BDF25B5E}" srcOrd="2" destOrd="0" presId="urn:microsoft.com/office/officeart/2005/8/layout/vList4"/>
    <dgm:cxn modelId="{CA287B06-FBF6-4FBA-AB25-B9A0A69B571D}" type="presParOf" srcId="{717ADB16-187F-40B0-9474-23F9BDF25B5E}" destId="{5CF3AD02-139C-4FDA-9A76-DBBF4DD58B99}" srcOrd="0" destOrd="0" presId="urn:microsoft.com/office/officeart/2005/8/layout/vList4"/>
    <dgm:cxn modelId="{56D91480-D79D-48AE-B316-B630846D7FD2}" type="presParOf" srcId="{717ADB16-187F-40B0-9474-23F9BDF25B5E}" destId="{4938DDE1-E1D3-4B8D-9C5E-1C075770CE49}" srcOrd="1" destOrd="0" presId="urn:microsoft.com/office/officeart/2005/8/layout/vList4"/>
    <dgm:cxn modelId="{05714562-73D1-467F-85D7-6A4D753F1031}" type="presParOf" srcId="{717ADB16-187F-40B0-9474-23F9BDF25B5E}" destId="{9DB303CF-81B8-43E8-A291-DF999DC3EEFE}" srcOrd="2" destOrd="0" presId="urn:microsoft.com/office/officeart/2005/8/layout/vList4"/>
    <dgm:cxn modelId="{19A035B5-ACD9-4D2B-9298-0845BA9328E6}" type="presParOf" srcId="{11A4E6E8-1EA4-4E83-A2EE-FA85621E9166}" destId="{2B48B905-88D6-454B-A15D-440E9D7B2DD3}" srcOrd="3" destOrd="0" presId="urn:microsoft.com/office/officeart/2005/8/layout/vList4"/>
    <dgm:cxn modelId="{6A91734E-BD5C-41CC-8CDB-ADF0F48DC8E8}" type="presParOf" srcId="{11A4E6E8-1EA4-4E83-A2EE-FA85621E9166}" destId="{27E219FD-F827-404D-AECF-13D89BA131BA}" srcOrd="4" destOrd="0" presId="urn:microsoft.com/office/officeart/2005/8/layout/vList4"/>
    <dgm:cxn modelId="{3E476CEA-E35C-4DA6-A74F-F652D8037844}" type="presParOf" srcId="{27E219FD-F827-404D-AECF-13D89BA131BA}" destId="{10B8805E-B997-452E-987D-AF3314049C5F}" srcOrd="0" destOrd="0" presId="urn:microsoft.com/office/officeart/2005/8/layout/vList4"/>
    <dgm:cxn modelId="{1FB02FF0-B976-41D7-9869-71743167ADD3}" type="presParOf" srcId="{27E219FD-F827-404D-AECF-13D89BA131BA}" destId="{07527AC0-CCD2-415D-8D0E-BA58FCDC3EE1}" srcOrd="1" destOrd="0" presId="urn:microsoft.com/office/officeart/2005/8/layout/vList4"/>
    <dgm:cxn modelId="{665408CF-38E6-4504-9F74-06FDF124B619}" type="presParOf" srcId="{27E219FD-F827-404D-AECF-13D89BA131BA}" destId="{043B318A-B5F0-469C-A45B-4310651627B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8AD1C5-C249-452D-8DB2-C91652C9037B}">
      <dsp:nvSpPr>
        <dsp:cNvPr id="0" name=""/>
        <dsp:cNvSpPr/>
      </dsp:nvSpPr>
      <dsp:spPr>
        <a:xfrm>
          <a:off x="0" y="0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Белки.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Жиры.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Углеводы.</a:t>
          </a:r>
          <a:endParaRPr lang="ru-RU" sz="2200" kern="1200" dirty="0"/>
        </a:p>
      </dsp:txBody>
      <dsp:txXfrm>
        <a:off x="1783089" y="0"/>
        <a:ext cx="6446510" cy="1371699"/>
      </dsp:txXfrm>
    </dsp:sp>
    <dsp:sp modelId="{A091FFBE-8E20-4217-ADB2-71462736DF63}">
      <dsp:nvSpPr>
        <dsp:cNvPr id="0" name=""/>
        <dsp:cNvSpPr/>
      </dsp:nvSpPr>
      <dsp:spPr>
        <a:xfrm>
          <a:off x="114275" y="136511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3AD02-139C-4FDA-9A76-DBBF4DD58B99}">
      <dsp:nvSpPr>
        <dsp:cNvPr id="0" name=""/>
        <dsp:cNvSpPr/>
      </dsp:nvSpPr>
      <dsp:spPr>
        <a:xfrm>
          <a:off x="0" y="1508868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Витамины.</a:t>
          </a:r>
          <a:endParaRPr lang="ru-RU" sz="2200" kern="1200" dirty="0"/>
        </a:p>
      </dsp:txBody>
      <dsp:txXfrm>
        <a:off x="1783089" y="1508868"/>
        <a:ext cx="6446510" cy="1371699"/>
      </dsp:txXfrm>
    </dsp:sp>
    <dsp:sp modelId="{4938DDE1-E1D3-4B8D-9C5E-1C075770CE49}">
      <dsp:nvSpPr>
        <dsp:cNvPr id="0" name=""/>
        <dsp:cNvSpPr/>
      </dsp:nvSpPr>
      <dsp:spPr>
        <a:xfrm>
          <a:off x="137169" y="1646038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805E-B997-452E-987D-AF3314049C5F}">
      <dsp:nvSpPr>
        <dsp:cNvPr id="0" name=""/>
        <dsp:cNvSpPr/>
      </dsp:nvSpPr>
      <dsp:spPr>
        <a:xfrm>
          <a:off x="0" y="3017737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Минеральные вещества.</a:t>
          </a:r>
          <a:endParaRPr lang="ru-RU" sz="2200" kern="1200" dirty="0"/>
        </a:p>
      </dsp:txBody>
      <dsp:txXfrm>
        <a:off x="1783089" y="3017737"/>
        <a:ext cx="6446510" cy="1371699"/>
      </dsp:txXfrm>
    </dsp:sp>
    <dsp:sp modelId="{07527AC0-CCD2-415D-8D0E-BA58FCDC3EE1}">
      <dsp:nvSpPr>
        <dsp:cNvPr id="0" name=""/>
        <dsp:cNvSpPr/>
      </dsp:nvSpPr>
      <dsp:spPr>
        <a:xfrm>
          <a:off x="137169" y="3154907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4ED8-8B4E-44FD-A691-9CE6308F2610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C99B-8411-4492-B8CD-643414532D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C99B-8411-4492-B8CD-643414532D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C99B-8411-4492-B8CD-643414532D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16E5D-F6C4-4070-BB5B-23330779F867}" type="datetimeFigureOut">
              <a:rPr lang="ru-RU" smtClean="0"/>
              <a:pPr/>
              <a:t>14.04.2011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0C3575-129C-4E7F-8803-0DBD2E72548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llwomens.ru/uploads/posts/2009-11/1258630316_1248929553_87573312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содержания попугаев неразлучников в домашних условиях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Выполнила ученица 1 «б» класса МАОУ гимназии № 6 </a:t>
            </a:r>
          </a:p>
          <a:p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Бухалова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Александра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Научный руководитель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Камышова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Т. С.</a:t>
            </a:r>
            <a:endParaRPr lang="ru-RU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Г. Новороссийск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Краснодарский край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2010-2011 учебный год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3761520" cy="25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и всем животным организмам, попугаям нужны в рационе: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Жилище попугаев.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Неразлучники должны жить в удобной просторной клетке.</a:t>
            </a:r>
          </a:p>
          <a:p>
            <a:r>
              <a:rPr lang="ru-RU" dirty="0" smtClean="0"/>
              <a:t>Недопустимы сквозняки, особенно в период адаптации.</a:t>
            </a:r>
          </a:p>
          <a:p>
            <a:r>
              <a:rPr lang="ru-RU" dirty="0" smtClean="0"/>
              <a:t>Клетку нужно чистить еженедельно.</a:t>
            </a:r>
          </a:p>
          <a:p>
            <a:r>
              <a:rPr lang="ru-RU" dirty="0" smtClean="0"/>
              <a:t>Ежедневно надо очищать кормушку от зерновой шелухи, только после этого засыпать свежий корм.</a:t>
            </a:r>
          </a:p>
          <a:p>
            <a:r>
              <a:rPr lang="ru-RU" dirty="0" smtClean="0"/>
              <a:t>Нельзя допускать несвежую воду в поилке.</a:t>
            </a:r>
          </a:p>
          <a:p>
            <a:r>
              <a:rPr lang="ru-RU" dirty="0" smtClean="0"/>
              <a:t>Для разведения попугаев, нужно прикрепить к клетке  отдельный домик , где они смогут откладывать и высиживать яйца, а затем и согревать там птенцов.</a:t>
            </a:r>
          </a:p>
          <a:p>
            <a:r>
              <a:rPr lang="ru-RU" dirty="0" smtClean="0"/>
              <a:t>Важно обеспечить пару гнездовым материалом: тонкими веточками ивы, ленточками коры, лубом, травинками и другим растительным материалом.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Розовощекий неразлучник Катюша стала настоящим членом семьи.</a:t>
            </a:r>
            <a:endParaRPr lang="ru-RU" sz="4400" dirty="0"/>
          </a:p>
        </p:txBody>
      </p:sp>
      <p:pic>
        <p:nvPicPr>
          <p:cNvPr id="2050" name="Picture 2" descr="D:\фото\100M1093\100_4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304542" cy="4728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Попугай породы неразлучник Фишера Кирюша очень забавный, подвижный и непоседливый.</a:t>
            </a:r>
            <a:endParaRPr lang="ru-RU" sz="3600" dirty="0"/>
          </a:p>
        </p:txBody>
      </p:sp>
      <p:pic>
        <p:nvPicPr>
          <p:cNvPr id="5" name="Содержимое 4" descr="100_4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Малыш Гоша вылупился из яйца 1 апреля.    Здесь ему только 6 дней. </a:t>
            </a:r>
            <a:endParaRPr lang="ru-RU" sz="3200" dirty="0"/>
          </a:p>
        </p:txBody>
      </p:sp>
      <p:pic>
        <p:nvPicPr>
          <p:cNvPr id="4" name="Picture 2" descr="D:\фото\100M1093\100_4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26006"/>
            <a:ext cx="6500858" cy="4875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     </a:t>
            </a:r>
            <a:r>
              <a:rPr lang="ru-RU" sz="4000" dirty="0" smtClean="0"/>
              <a:t> 11 апреля</a:t>
            </a:r>
            <a:r>
              <a:rPr lang="ru-RU" sz="4000" dirty="0" smtClean="0"/>
              <a:t>. Гоше 11 дней. </a:t>
            </a:r>
            <a:endParaRPr lang="ru-RU" sz="4000" dirty="0"/>
          </a:p>
        </p:txBody>
      </p:sp>
      <p:pic>
        <p:nvPicPr>
          <p:cNvPr id="4099" name="Picture 3" descr="D:\фото\100M1093\100_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857365"/>
            <a:ext cx="6524727" cy="48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</a:t>
            </a:r>
            <a:r>
              <a:rPr lang="ru-RU" sz="3600" dirty="0" smtClean="0"/>
              <a:t>опугайчик заметно вырос, его тело покрылось темными перышками. Он уже пытается вставать на лапки. 14 апреля. Гоше 2 недели.</a:t>
            </a:r>
            <a:endParaRPr lang="ru-RU" sz="3600" dirty="0"/>
          </a:p>
        </p:txBody>
      </p:sp>
      <p:pic>
        <p:nvPicPr>
          <p:cNvPr id="4" name="Содержимое 3" descr="100_4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А таким он станет совсем скоро.</a:t>
            </a:r>
            <a:endParaRPr lang="ru-RU" dirty="0"/>
          </a:p>
        </p:txBody>
      </p:sp>
      <p:pic>
        <p:nvPicPr>
          <p:cNvPr id="5122" name="Picture 2" descr="C:\Documents and Settings\илья\Рабочий стол\попугаи\0_38e4f_b12276cf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Главное, что требуется пернатым питомцам- это любовь и </a:t>
            </a:r>
            <a:r>
              <a:rPr lang="ru-RU" sz="3600" dirty="0" smtClean="0"/>
              <a:t>забота их хозяев.</a:t>
            </a:r>
            <a:endParaRPr lang="ru-RU" sz="3600" dirty="0"/>
          </a:p>
        </p:txBody>
      </p:sp>
      <p:pic>
        <p:nvPicPr>
          <p:cNvPr id="3" name="Picture 2" descr="D:\фото\попугаи и хомяк\100_4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2530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Выводы: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1.Важно кормить попугаев неразлучников, специально предназначенным для этого кормом, например «</a:t>
            </a:r>
            <a:r>
              <a:rPr lang="ru-RU" sz="3200" dirty="0" err="1" smtClean="0"/>
              <a:t>Вака</a:t>
            </a:r>
            <a:r>
              <a:rPr lang="ru-RU" sz="3200" dirty="0" smtClean="0"/>
              <a:t>», «Любимчик», «</a:t>
            </a:r>
            <a:r>
              <a:rPr lang="en-US" sz="3200" dirty="0" smtClean="0"/>
              <a:t>Travel </a:t>
            </a:r>
            <a:r>
              <a:rPr lang="en-US" sz="3200" dirty="0" err="1" smtClean="0"/>
              <a:t>berd</a:t>
            </a:r>
            <a:r>
              <a:rPr lang="ru-RU" sz="3200" dirty="0" smtClean="0"/>
              <a:t>» и др.</a:t>
            </a:r>
            <a:br>
              <a:rPr lang="ru-RU" sz="3200" dirty="0" smtClean="0"/>
            </a:br>
            <a:r>
              <a:rPr lang="ru-RU" sz="3200" dirty="0" smtClean="0"/>
              <a:t>2. Необходимо вовремя обеспечить пару попугаев комфортным жилищем, что непременно приведет к появлению потомства, даже у </a:t>
            </a:r>
            <a:r>
              <a:rPr lang="ru-RU" sz="3200" dirty="0" err="1" smtClean="0"/>
              <a:t>разнопородных</a:t>
            </a:r>
            <a:r>
              <a:rPr lang="ru-RU" sz="3200" dirty="0" smtClean="0"/>
              <a:t> попугаев.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4" descr="неразлучник Лилианы, клубничноголовый неразлучник, ньясский неразлучник (Agapornis liliana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7156"/>
            <a:ext cx="1143008" cy="1737373"/>
          </a:xfrm>
          <a:prstGeom prst="rect">
            <a:avLst/>
          </a:prstGeom>
          <a:noFill/>
        </p:spPr>
      </p:pic>
      <p:pic>
        <p:nvPicPr>
          <p:cNvPr id="4" name="Picture 2" descr="C:\Documents and Settings\Гимназия_6\Рабочий стол\Agapornis_roseicollis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172199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-571528"/>
            <a:ext cx="5572164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7854696" cy="2038352"/>
          </a:xfrm>
          <a:ln>
            <a:solidFill>
              <a:srgbClr val="14D61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Минералы растут, растения растут и живут, животные растут, живут и чувствуют.</a:t>
            </a:r>
          </a:p>
          <a:p>
            <a:r>
              <a:rPr lang="ru-RU" b="1" u="sng" dirty="0" smtClean="0">
                <a:solidFill>
                  <a:schemeClr val="accent2"/>
                </a:solidFill>
              </a:rPr>
              <a:t>Карл Линней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096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/>
              <a:t>   </a:t>
            </a: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100_44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/>
              <a:t>Мои </a:t>
            </a:r>
            <a:r>
              <a:rPr lang="ru-RU" sz="4000" dirty="0" smtClean="0"/>
              <a:t>домашние питомцы.</a:t>
            </a:r>
            <a:endParaRPr lang="ru-RU" sz="4000" dirty="0"/>
          </a:p>
        </p:txBody>
      </p:sp>
      <p:pic>
        <p:nvPicPr>
          <p:cNvPr id="4" name="Picture 2" descr="D:\фото\100M1093\100_3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3430837" cy="2571769"/>
          </a:xfrm>
          <a:prstGeom prst="rect">
            <a:avLst/>
          </a:prstGeom>
          <a:noFill/>
        </p:spPr>
      </p:pic>
      <p:pic>
        <p:nvPicPr>
          <p:cNvPr id="6" name="Picture 2" descr="D:\фото\100M1093\100_4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97024"/>
            <a:ext cx="2428892" cy="1821669"/>
          </a:xfrm>
          <a:prstGeom prst="rect">
            <a:avLst/>
          </a:prstGeom>
          <a:noFill/>
        </p:spPr>
      </p:pic>
      <p:pic>
        <p:nvPicPr>
          <p:cNvPr id="2050" name="Picture 2" descr="D:\фото\100M1093\100_4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14884"/>
            <a:ext cx="2428848" cy="1821359"/>
          </a:xfrm>
          <a:prstGeom prst="rect">
            <a:avLst/>
          </a:prstGeom>
          <a:noFill/>
        </p:spPr>
      </p:pic>
      <p:pic>
        <p:nvPicPr>
          <p:cNvPr id="4098" name="Picture 2" descr="D:\фото\попугаи и хомяк\100_4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24442" y="2470649"/>
            <a:ext cx="4332809" cy="324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мление и уход за волнистыми попугаям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86124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83671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 работы: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выяснить, какие условия домашнего содержания являются наиболее комфортными для попугаев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Задачи: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-выяснить, какое питание является наиболее предпочтительным для попугаев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-выяснить, какое жилище является максимально комфортным для попугаев неразлучников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-выяснить, как создать необходимые условия для размножения попугаев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Неразлучник Фишера (Agapornis fischer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340417"/>
            <a:ext cx="2857520" cy="3086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Центром возникновения попугаев считают Австралию, где обитает наибольшее число их видов. В основном они живут в теплом климате- от экватора до субтропиков.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212976"/>
            <a:ext cx="441648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масковый неразлучник, неразлучник масковый, очковый неразлучник (Agapornis personat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909886"/>
            <a:ext cx="2218951" cy="3624288"/>
          </a:xfrm>
          <a:prstGeom prst="rect">
            <a:avLst/>
          </a:prstGeom>
          <a:noFill/>
        </p:spPr>
      </p:pic>
      <p:pic>
        <p:nvPicPr>
          <p:cNvPr id="6" name="Picture 2" descr="масковый неразлучник, неразлучник масковый, очковый неразлучник (Agapornis personat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496"/>
            <a:ext cx="2218951" cy="362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3571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Родиной попугаев неразлучников считается Африка и Мадагаскар.</a:t>
            </a:r>
            <a:endParaRPr lang="ru-RU" sz="3200" dirty="0"/>
          </a:p>
        </p:txBody>
      </p:sp>
      <p:pic>
        <p:nvPicPr>
          <p:cNvPr id="1028" name="Picture 4" descr="C:\Documents and Settings\илья\Рабочий стол\попугаи\647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143667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Попугаи на первом месте среди пернатых, благодаря высокому  интеллекту и таланту общения.</a:t>
            </a:r>
            <a:endParaRPr lang="ru-RU" sz="3200" dirty="0"/>
          </a:p>
        </p:txBody>
      </p:sp>
      <p:pic>
        <p:nvPicPr>
          <p:cNvPr id="2050" name="Picture 2" descr="C:\Documents and Settings\илья\Мои документы\Мои рисунки\попугаи\1283435338_117399927_2-----128343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643182"/>
            <a:ext cx="3857625" cy="32956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2735462"/>
            <a:ext cx="2714644" cy="314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Самые популярные виды неразлучников.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07194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розовощекий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6286520"/>
            <a:ext cx="2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неразлучник Фишера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4071942"/>
            <a:ext cx="28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красноголовый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масковый</a:t>
            </a:r>
            <a:endParaRPr lang="ru-RU" dirty="0"/>
          </a:p>
        </p:txBody>
      </p:sp>
      <p:pic>
        <p:nvPicPr>
          <p:cNvPr id="9218" name="Picture 2" descr="оранжевоголовый неразлучник, краснолицый неразлучник, травянисто зеленый неразлучник (Agapornis pullaria, Agapornis pullari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928802"/>
            <a:ext cx="1365074" cy="2071702"/>
          </a:xfrm>
          <a:prstGeom prst="rect">
            <a:avLst/>
          </a:prstGeom>
          <a:noFill/>
        </p:spPr>
      </p:pic>
      <p:pic>
        <p:nvPicPr>
          <p:cNvPr id="17" name="Picture 2" descr="Неразлучник Фишера (Agapornis fischer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643446"/>
            <a:ext cx="1431406" cy="1545920"/>
          </a:xfrm>
          <a:prstGeom prst="rect">
            <a:avLst/>
          </a:prstGeom>
          <a:noFill/>
        </p:spPr>
      </p:pic>
      <p:pic>
        <p:nvPicPr>
          <p:cNvPr id="21" name="Picture 2" descr="масковый неразлучник, неразлучник масковый, очковый неразлучник (Agapornis personat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1071571" cy="1750234"/>
          </a:xfrm>
          <a:prstGeom prst="rect">
            <a:avLst/>
          </a:prstGeom>
          <a:noFill/>
        </p:spPr>
      </p:pic>
      <p:pic>
        <p:nvPicPr>
          <p:cNvPr id="22" name="Picture 2" descr="C:\Documents and Settings\Гимназия_6\Рабочий стол\Agapornis_roseicollis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071678"/>
            <a:ext cx="1865499" cy="1857388"/>
          </a:xfrm>
          <a:prstGeom prst="rect">
            <a:avLst/>
          </a:prstGeom>
          <a:noFill/>
        </p:spPr>
      </p:pic>
      <p:pic>
        <p:nvPicPr>
          <p:cNvPr id="9220" name="Picture 4" descr="либерийский неразлучник, зеленоголовый неразлучник, ожереловый неразлучник (Agapornis swindernian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197903"/>
            <a:ext cx="1214433" cy="1659726"/>
          </a:xfrm>
          <a:prstGeom prst="rect">
            <a:avLst/>
          </a:prstGeom>
          <a:noFill/>
        </p:spPr>
      </p:pic>
      <p:pic>
        <p:nvPicPr>
          <p:cNvPr id="9222" name="Picture 6" descr="чернокрылый неразлучник, таранта, абиссинский неразлучник, горный неразлучник (Agapornis taranta, agapornis torant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355" y="4500570"/>
            <a:ext cx="1204410" cy="1714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4071942"/>
            <a:ext cx="176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либерийский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6286520"/>
            <a:ext cx="260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Неразлучник </a:t>
            </a:r>
            <a:r>
              <a:rPr lang="ru-RU" dirty="0" err="1" smtClean="0"/>
              <a:t>Лилианы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256"/>
            <a:ext cx="7599262" cy="55721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872" y="4000504"/>
            <a:ext cx="1759590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4020935"/>
            <a:ext cx="2428891" cy="212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1357298"/>
            <a:ext cx="5869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Питание неразлучников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87251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Попугаи практически всеядны. Но, питание с общего стола недопустимо.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чернокрылый неразлучник, таранта, абиссинский неразлучник, горный неразлучник (Agapornis taranta, agapornis torant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643314"/>
            <a:ext cx="161925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</TotalTime>
  <Words>352</Words>
  <Application>Microsoft Office PowerPoint</Application>
  <PresentationFormat>Экран (4:3)</PresentationFormat>
  <Paragraphs>50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Особенности содержания попугаев неразлучников в домашних условиях</vt:lpstr>
      <vt:lpstr>Слайд 2</vt:lpstr>
      <vt:lpstr>         Мои домашние питомцы.</vt:lpstr>
      <vt:lpstr>Слайд 4</vt:lpstr>
      <vt:lpstr>Центром возникновения попугаев считают Австралию, где обитает наибольшее число их видов. В основном они живут в теплом климате- от экватора до субтропиков.</vt:lpstr>
      <vt:lpstr>Родиной попугаев неразлучников считается Африка и Мадагаскар.</vt:lpstr>
      <vt:lpstr>Попугаи на первом месте среди пернатых, благодаря высокому  интеллекту и таланту общения.</vt:lpstr>
      <vt:lpstr>Самые популярные виды неразлучников.</vt:lpstr>
      <vt:lpstr>             - </vt:lpstr>
      <vt:lpstr>Как и всем животным организмам, попугаям нужны в рационе:</vt:lpstr>
      <vt:lpstr>Жилище попугаев.</vt:lpstr>
      <vt:lpstr>Розовощекий неразлучник Катюша стала настоящим членом семьи.</vt:lpstr>
      <vt:lpstr>Попугай породы неразлучник Фишера Кирюша очень забавный, подвижный и непоседливый.</vt:lpstr>
      <vt:lpstr>Малыш Гоша вылупился из яйца 1 апреля.    Здесь ему только 6 дней. </vt:lpstr>
      <vt:lpstr>             11 апреля. Гоше 11 дней. </vt:lpstr>
      <vt:lpstr>Попугайчик заметно вырос, его тело покрылось темными перышками. Он уже пытается вставать на лапки. 14 апреля. Гоше 2 недели.</vt:lpstr>
      <vt:lpstr>  А таким он станет совсем скоро.</vt:lpstr>
      <vt:lpstr>Главное, что требуется пернатым питомцам- это любовь и забота их хозяев.</vt:lpstr>
      <vt:lpstr>Выводы: 1.Важно кормить попугаев неразлучников, специально предназначенным для этого кормом, например «Вака», «Любимчик», «Travel berd» и др. 2. Необходимо вовремя обеспечить пару попугаев комфортным жилищем, что непременно приведет к появлению потомства, даже у разнопородных попугаев. </vt:lpstr>
      <vt:lpstr>        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попугаев неразлучников в домашних условиях</dc:title>
  <dc:creator>Илья</dc:creator>
  <cp:lastModifiedBy>Илья</cp:lastModifiedBy>
  <cp:revision>91</cp:revision>
  <dcterms:created xsi:type="dcterms:W3CDTF">2011-04-10T08:29:11Z</dcterms:created>
  <dcterms:modified xsi:type="dcterms:W3CDTF">2011-04-14T16:22:11Z</dcterms:modified>
</cp:coreProperties>
</file>